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4"/>
  </p:notesMasterIdLst>
  <p:handoutMasterIdLst>
    <p:handoutMasterId r:id="rId15"/>
  </p:handoutMasterIdLst>
  <p:sldIdLst>
    <p:sldId id="257" r:id="rId7"/>
    <p:sldId id="256" r:id="rId8"/>
    <p:sldId id="258" r:id="rId9"/>
    <p:sldId id="259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7"/>
            <p14:sldId id="256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433" autoAdjust="0"/>
  </p:normalViewPr>
  <p:slideViewPr>
    <p:cSldViewPr snapToGrid="0">
      <p:cViewPr varScale="1">
        <p:scale>
          <a:sx n="122" d="100"/>
          <a:sy n="122" d="100"/>
        </p:scale>
        <p:origin x="96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2019-02-20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2019-02-20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2019-02-20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giondalarna.s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Vad är Funktionshinderrådet i Dalarna?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Funktionshinderrådet i Dalarna, </a:t>
            </a:r>
            <a:r>
              <a:rPr lang="sv-SE" dirty="0" smtClean="0"/>
              <a:t>förkortas </a:t>
            </a:r>
            <a:r>
              <a:rPr lang="sv-SE" dirty="0" smtClean="0"/>
              <a:t>FRID</a:t>
            </a:r>
          </a:p>
          <a:p>
            <a:endParaRPr lang="sv-SE" dirty="0" smtClean="0"/>
          </a:p>
          <a:p>
            <a:r>
              <a:rPr lang="sv-SE" dirty="0" smtClean="0"/>
              <a:t>Är ett samverkan- och samrådsorgan för funktionshinderfrågor mellan föreningar och organisationer för personer med funktionsnedsättning i länet och Region Dalarna.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329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5431692"/>
            <a:ext cx="7948246" cy="197582"/>
          </a:xfrm>
        </p:spPr>
        <p:txBody>
          <a:bodyPr>
            <a:normAutofit fontScale="32500" lnSpcReduction="20000"/>
          </a:bodyPr>
          <a:lstStyle/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22400" y="1153160"/>
            <a:ext cx="9144000" cy="2512255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Reglemente</a:t>
            </a:r>
            <a:br>
              <a:rPr lang="sv-SE" dirty="0" smtClean="0"/>
            </a:br>
            <a:r>
              <a:rPr lang="sv-SE" sz="2000" dirty="0" smtClean="0"/>
              <a:t>Syfte: </a:t>
            </a:r>
            <a:br>
              <a:rPr lang="sv-SE" sz="2000" dirty="0" smtClean="0"/>
            </a:b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1400" dirty="0" smtClean="0"/>
              <a:t> </a:t>
            </a:r>
            <a:br>
              <a:rPr lang="sv-SE" sz="1400" dirty="0" smtClean="0"/>
            </a:br>
            <a:r>
              <a:rPr lang="sv-SE" sz="1400" dirty="0" smtClean="0"/>
              <a:t>- Stärka funktionshinderorganisationernas inflytande i frågor som gäller personer med </a:t>
            </a:r>
            <a:r>
              <a:rPr lang="sv-SE" sz="1400" dirty="0" smtClean="0"/>
              <a:t>funktionsnedsättning</a:t>
            </a: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>- Verka för att funktionshinderaspekter beaktas i Regionstyrelse, övriga nämnder och </a:t>
            </a:r>
            <a:r>
              <a:rPr lang="sv-SE" sz="1400" dirty="0" smtClean="0"/>
              <a:t>förvaltningar</a:t>
            </a: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>- </a:t>
            </a:r>
            <a:r>
              <a:rPr lang="sv-SE" sz="1400" dirty="0" smtClean="0"/>
              <a:t>Kunna vara </a:t>
            </a:r>
            <a:r>
              <a:rPr lang="sv-SE" sz="1400" dirty="0" smtClean="0"/>
              <a:t>remissorgan i frågor som gäller personer med </a:t>
            </a:r>
            <a:r>
              <a:rPr lang="sv-SE" sz="1400" dirty="0" smtClean="0"/>
              <a:t>funktionsnedsättning</a:t>
            </a: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/>
              <a:t/>
            </a:r>
            <a:br>
              <a:rPr lang="sv-SE" sz="1400" dirty="0"/>
            </a:b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>- Vara forum för opinionsbildning och kunskapsspridning där Region Dalarna  får en samlad beskrivning av olika</a:t>
            </a:r>
            <a:br>
              <a:rPr lang="sv-SE" sz="1400" dirty="0" smtClean="0"/>
            </a:br>
            <a:r>
              <a:rPr lang="sv-SE" sz="1400" dirty="0" smtClean="0"/>
              <a:t> behov och synpunkter vad gäller </a:t>
            </a:r>
            <a:r>
              <a:rPr lang="sv-SE" sz="1400" dirty="0" smtClean="0"/>
              <a:t>funktionshinder</a:t>
            </a:r>
            <a:r>
              <a:rPr lang="sv-SE" sz="1400" dirty="0" smtClean="0"/>
              <a:t/>
            </a:r>
            <a:br>
              <a:rPr lang="sv-SE" sz="1400" dirty="0" smtClean="0"/>
            </a:b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Arbetsuppgifter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Region Dalarnas företrädare ska informera rådet om planer och förändringar som berör personer med funktionsnedsättning i ett så tidigt skede som möjligt.</a:t>
            </a:r>
          </a:p>
          <a:p>
            <a:endParaRPr lang="sv-SE" dirty="0" smtClean="0"/>
          </a:p>
          <a:p>
            <a:r>
              <a:rPr lang="sv-SE" dirty="0" smtClean="0"/>
              <a:t>Rådets synpunkter ska förmedlas till beslutande instans.</a:t>
            </a:r>
          </a:p>
          <a:p>
            <a:endParaRPr lang="sv-SE" dirty="0" smtClean="0"/>
          </a:p>
          <a:p>
            <a:r>
              <a:rPr lang="sv-SE" dirty="0" smtClean="0"/>
              <a:t>Funktionshinderorganisationerna </a:t>
            </a:r>
            <a:r>
              <a:rPr lang="sv-SE" dirty="0" smtClean="0"/>
              <a:t>har möjlighet att </a:t>
            </a:r>
            <a:r>
              <a:rPr lang="sv-SE" dirty="0" smtClean="0"/>
              <a:t>arbeta för förändringar och anpassningar i Region Dalarnas verksamheter som berör personer med funktionsnedsättning.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011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Organisation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2005013"/>
            <a:ext cx="11370906" cy="4351337"/>
          </a:xfrm>
        </p:spPr>
        <p:txBody>
          <a:bodyPr>
            <a:normAutofit fontScale="25000" lnSpcReduction="20000"/>
          </a:bodyPr>
          <a:lstStyle/>
          <a:p>
            <a:r>
              <a:rPr lang="sv-SE" sz="5600" dirty="0" smtClean="0"/>
              <a:t>Funktionshinderrådet </a:t>
            </a:r>
            <a:r>
              <a:rPr lang="sv-SE" sz="5600" dirty="0" smtClean="0"/>
              <a:t>i Dalarna är organisatoriskt knutet till Hälso- och sjukvårdsnämnden.</a:t>
            </a:r>
            <a:endParaRPr lang="sv-SE" sz="5600" dirty="0" smtClean="0"/>
          </a:p>
          <a:p>
            <a:endParaRPr lang="sv-SE" sz="5600" dirty="0"/>
          </a:p>
          <a:p>
            <a:r>
              <a:rPr lang="sv-SE" sz="5600" dirty="0" smtClean="0"/>
              <a:t>Regionstyrelsen utser 6 ledamöter och 6 ersättare i FRID.</a:t>
            </a:r>
          </a:p>
          <a:p>
            <a:endParaRPr lang="sv-SE" sz="5600" dirty="0"/>
          </a:p>
          <a:p>
            <a:r>
              <a:rPr lang="sv-SE" sz="5600" dirty="0" smtClean="0"/>
              <a:t>Regionstyrelsen utser 7 ledamöter och 7 ersättare från funktionshinderrörelsen i länet, efter förslag från FRID.</a:t>
            </a:r>
          </a:p>
          <a:p>
            <a:endParaRPr lang="sv-SE" sz="5600" dirty="0"/>
          </a:p>
          <a:p>
            <a:r>
              <a:rPr lang="sv-SE" sz="5600" dirty="0" smtClean="0"/>
              <a:t>Funktionshinderrörelsen representeras enligt 5-gruppricipen.</a:t>
            </a:r>
          </a:p>
          <a:p>
            <a:endParaRPr lang="sv-SE" sz="5600" dirty="0" smtClean="0"/>
          </a:p>
          <a:p>
            <a:pPr marL="0" indent="0">
              <a:buNone/>
            </a:pPr>
            <a:r>
              <a:rPr lang="sv-SE" sz="5600" dirty="0"/>
              <a:t> </a:t>
            </a:r>
            <a:r>
              <a:rPr lang="sv-SE" sz="5600" dirty="0" smtClean="0"/>
              <a:t>* Rörelsehindrade 2 ledamöter</a:t>
            </a:r>
          </a:p>
          <a:p>
            <a:pPr marL="0" indent="0">
              <a:buNone/>
            </a:pPr>
            <a:r>
              <a:rPr lang="sv-SE" sz="5600" dirty="0" smtClean="0"/>
              <a:t> * Synskadade 1 ledamot</a:t>
            </a:r>
          </a:p>
          <a:p>
            <a:pPr marL="0" indent="0">
              <a:buNone/>
            </a:pPr>
            <a:r>
              <a:rPr lang="sv-SE" sz="5600" dirty="0"/>
              <a:t> </a:t>
            </a:r>
            <a:r>
              <a:rPr lang="sv-SE" sz="5600" dirty="0" smtClean="0"/>
              <a:t>* Hörselskadade, döva och dövblinda 1 ledamot</a:t>
            </a:r>
          </a:p>
          <a:p>
            <a:pPr marL="0" indent="0">
              <a:buNone/>
            </a:pPr>
            <a:r>
              <a:rPr lang="sv-SE" sz="5600" dirty="0"/>
              <a:t> </a:t>
            </a:r>
            <a:r>
              <a:rPr lang="sv-SE" sz="5600" dirty="0" smtClean="0"/>
              <a:t>* Medicinskt handikappade 2 ledamöter</a:t>
            </a:r>
          </a:p>
          <a:p>
            <a:pPr marL="0" indent="0">
              <a:buNone/>
            </a:pPr>
            <a:r>
              <a:rPr lang="sv-SE" sz="5600" dirty="0"/>
              <a:t> </a:t>
            </a:r>
            <a:r>
              <a:rPr lang="sv-SE" sz="5600" dirty="0" smtClean="0"/>
              <a:t>* Utvecklingsstörda- och psykiskt funktionshindrade 1 ledamot</a:t>
            </a:r>
          </a:p>
          <a:p>
            <a:pPr marL="0" indent="0">
              <a:buNone/>
            </a:pPr>
            <a:r>
              <a:rPr lang="sv-SE" sz="5600" dirty="0"/>
              <a:t> </a:t>
            </a:r>
          </a:p>
          <a:p>
            <a:pPr marL="0" indent="0">
              <a:buNone/>
            </a:pPr>
            <a:r>
              <a:rPr lang="sv-SE" sz="5600" dirty="0" smtClean="0"/>
              <a:t>Nominering av representanter får göras av funktionshinderorganisation som har en distriktsorganisation tillhörande en</a:t>
            </a:r>
          </a:p>
          <a:p>
            <a:pPr marL="0" indent="0">
              <a:buNone/>
            </a:pPr>
            <a:r>
              <a:rPr lang="sv-SE" sz="5600" dirty="0" smtClean="0"/>
              <a:t>Riksorganisation.</a:t>
            </a:r>
          </a:p>
          <a:p>
            <a:pPr marL="0" indent="0">
              <a:buNone/>
            </a:pPr>
            <a:r>
              <a:rPr lang="sv-SE" sz="5600" dirty="0" smtClean="0"/>
              <a:t> </a:t>
            </a:r>
          </a:p>
          <a:p>
            <a:pPr marL="0" indent="0">
              <a:buNone/>
            </a:pPr>
            <a:r>
              <a:rPr lang="sv-SE" dirty="0"/>
              <a:t> 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08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Organisation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Fast adjungerade ledamöter är:</a:t>
            </a:r>
          </a:p>
          <a:p>
            <a:r>
              <a:rPr lang="sv-SE" dirty="0" smtClean="0"/>
              <a:t>Förvaltningschef för Hjälpmedel Dalarna</a:t>
            </a:r>
          </a:p>
          <a:p>
            <a:r>
              <a:rPr lang="sv-SE" dirty="0" smtClean="0"/>
              <a:t>Representant för </a:t>
            </a:r>
            <a:r>
              <a:rPr lang="sv-SE" dirty="0" err="1" smtClean="0"/>
              <a:t>Funktionsrätt</a:t>
            </a:r>
            <a:r>
              <a:rPr lang="sv-SE" dirty="0" smtClean="0"/>
              <a:t> Dalarna.</a:t>
            </a:r>
          </a:p>
          <a:p>
            <a:r>
              <a:rPr lang="sv-SE" dirty="0" smtClean="0"/>
              <a:t>Mandatperioden för ledamöter i FRID följer den politiska mandatperioden.</a:t>
            </a:r>
          </a:p>
          <a:p>
            <a:pPr marL="0" indent="0">
              <a:buNone/>
            </a:pPr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85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Arbetsformer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Presidieberedning</a:t>
            </a:r>
          </a:p>
          <a:p>
            <a:r>
              <a:rPr lang="sv-SE" dirty="0" smtClean="0"/>
              <a:t>Rådet sammanträder minst 4 gånger per år.</a:t>
            </a:r>
          </a:p>
          <a:p>
            <a:r>
              <a:rPr lang="sv-SE" dirty="0" smtClean="0"/>
              <a:t>Sammanträdesplan för året </a:t>
            </a:r>
            <a:r>
              <a:rPr lang="sv-SE" dirty="0" smtClean="0"/>
              <a:t>utgör kallelse till sammanträde.</a:t>
            </a:r>
          </a:p>
          <a:p>
            <a:r>
              <a:rPr lang="sv-SE" dirty="0" smtClean="0"/>
              <a:t>Dagordning delges 1 vecka före sammanträdet.</a:t>
            </a:r>
          </a:p>
          <a:p>
            <a:r>
              <a:rPr lang="sv-SE" dirty="0" smtClean="0"/>
              <a:t>Ledamot som ät förhindrad att delta i sammanträde ska själv kalla in ersättare.</a:t>
            </a:r>
          </a:p>
          <a:p>
            <a:r>
              <a:rPr lang="sv-SE" dirty="0" smtClean="0"/>
              <a:t>Protokoll från sammanträde justeras av ledamot från funktionshinderrörelsen.</a:t>
            </a:r>
          </a:p>
          <a:p>
            <a:r>
              <a:rPr lang="sv-SE" dirty="0" smtClean="0"/>
              <a:t>Protokoll delges ledamöter, ersättare och adjungerade, funktionshinderorganisationernas distriktsorganisationer och Regionstyrelsen. Protokollet  publiceras också på Regionens hemsida:</a:t>
            </a:r>
          </a:p>
          <a:p>
            <a:r>
              <a:rPr lang="sv-SE" dirty="0" smtClean="0">
                <a:hlinkClick r:id="rId2"/>
              </a:rPr>
              <a:t>www.regiondalarna.se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287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bestämmelser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Till Funktionshinderorganisationernas ledamöter utgår arvode, traktaments- och reseersättning enligt arvodesreglemente.</a:t>
            </a:r>
          </a:p>
          <a:p>
            <a:endParaRPr lang="sv-SE" dirty="0" smtClean="0"/>
          </a:p>
          <a:p>
            <a:r>
              <a:rPr lang="sv-SE" dirty="0" smtClean="0"/>
              <a:t>Reglemente för Funktionshinderrådet fastställs av Regionfullmäktige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667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305" ma:contentTypeDescription="Skapa ett nytt dokument." ma:contentTypeScope="" ma:versionID="688eb280b809ab19991f7e2a47c9eb34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6FB3ADD-DCDF-4A07-9C45-CA476A044990}">
  <ds:schemaRefs>
    <ds:schemaRef ds:uri="2f901946-e264-40a9-b252-19c7dedd3ad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6056b2c-9b66-4941-ba4f-b114eec7ed26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48218D59-1F3B-40C0-8F5B-2AD81CBD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307</Words>
  <Application>Microsoft Office PowerPoint</Application>
  <PresentationFormat>Bredbild</PresentationFormat>
  <Paragraphs>65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9" baseType="lpstr">
      <vt:lpstr>Arial</vt:lpstr>
      <vt:lpstr>VCdag</vt:lpstr>
      <vt:lpstr>Vad är Funktionshinderrådet i Dalarna?</vt:lpstr>
      <vt:lpstr>    Reglemente Syfte:     - Stärka funktionshinderorganisationernas inflytande i frågor som gäller personer med funktionsnedsättning   - Verka för att funktionshinderaspekter beaktas i Regionstyrelse, övriga nämnder och förvaltningar  - Kunna vara remissorgan i frågor som gäller personer med funktionsnedsättning   - Vara forum för opinionsbildning och kunskapsspridning där Region Dalarna  får en samlad beskrivning av olika  behov och synpunkter vad gäller funktionshinder </vt:lpstr>
      <vt:lpstr>Arbetsuppgifter</vt:lpstr>
      <vt:lpstr>Organisation</vt:lpstr>
      <vt:lpstr>Organisation</vt:lpstr>
      <vt:lpstr>Arbetsformer</vt:lpstr>
      <vt:lpstr>Övriga bestämmelser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Rosin Mats Olof Rune /Central förvaltning Hälso- och sjukvårdsenhet /Falun</cp:lastModifiedBy>
  <cp:revision>23</cp:revision>
  <dcterms:created xsi:type="dcterms:W3CDTF">2016-11-14T14:16:14Z</dcterms:created>
  <dcterms:modified xsi:type="dcterms:W3CDTF">2019-02-20T13:37:35Z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