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24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30256-ADF1-4523-802A-18CBA38DE20C}" type="datetimeFigureOut">
              <a:rPr lang="sv-SE" smtClean="0"/>
              <a:t>2019-09-27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05CAC-4801-473A-8254-78206829E4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9336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30256-ADF1-4523-802A-18CBA38DE20C}" type="datetimeFigureOut">
              <a:rPr lang="sv-SE" smtClean="0"/>
              <a:t>2019-09-27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05CAC-4801-473A-8254-78206829E4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01610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30256-ADF1-4523-802A-18CBA38DE20C}" type="datetimeFigureOut">
              <a:rPr lang="sv-SE" smtClean="0"/>
              <a:t>2019-09-27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05CAC-4801-473A-8254-78206829E4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66491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30256-ADF1-4523-802A-18CBA38DE20C}" type="datetimeFigureOut">
              <a:rPr lang="sv-SE" smtClean="0"/>
              <a:t>2019-09-27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05CAC-4801-473A-8254-78206829E4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42487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30256-ADF1-4523-802A-18CBA38DE20C}" type="datetimeFigureOut">
              <a:rPr lang="sv-SE" smtClean="0"/>
              <a:t>2019-09-27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05CAC-4801-473A-8254-78206829E4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99341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30256-ADF1-4523-802A-18CBA38DE20C}" type="datetimeFigureOut">
              <a:rPr lang="sv-SE" smtClean="0"/>
              <a:t>2019-09-27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05CAC-4801-473A-8254-78206829E4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34587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30256-ADF1-4523-802A-18CBA38DE20C}" type="datetimeFigureOut">
              <a:rPr lang="sv-SE" smtClean="0"/>
              <a:t>2019-09-27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05CAC-4801-473A-8254-78206829E4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75276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30256-ADF1-4523-802A-18CBA38DE20C}" type="datetimeFigureOut">
              <a:rPr lang="sv-SE" smtClean="0"/>
              <a:t>2019-09-27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05CAC-4801-473A-8254-78206829E4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5004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30256-ADF1-4523-802A-18CBA38DE20C}" type="datetimeFigureOut">
              <a:rPr lang="sv-SE" smtClean="0"/>
              <a:t>2019-09-27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05CAC-4801-473A-8254-78206829E4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26598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30256-ADF1-4523-802A-18CBA38DE20C}" type="datetimeFigureOut">
              <a:rPr lang="sv-SE" smtClean="0"/>
              <a:t>2019-09-27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05CAC-4801-473A-8254-78206829E4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23676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30256-ADF1-4523-802A-18CBA38DE20C}" type="datetimeFigureOut">
              <a:rPr lang="sv-SE" smtClean="0"/>
              <a:t>2019-09-27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05CAC-4801-473A-8254-78206829E4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68250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30256-ADF1-4523-802A-18CBA38DE20C}" type="datetimeFigureOut">
              <a:rPr lang="sv-SE" smtClean="0"/>
              <a:t>2019-09-27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05CAC-4801-473A-8254-78206829E4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89170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cid:image001.png@01D51B83.BA22B48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cid:image006.jpg@01D52137.32798400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cid:image003.jpg@01D520F6.D3880C90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v-SE" sz="3200" b="1" dirty="0" smtClean="0"/>
              <a:t>Förstärkt akutuppdrag Västerbergslagen</a:t>
            </a:r>
            <a:r>
              <a:rPr lang="sv-SE" sz="3200" dirty="0" smtClean="0"/>
              <a:t/>
            </a:r>
            <a:br>
              <a:rPr lang="sv-SE" sz="3200" dirty="0" smtClean="0"/>
            </a:br>
            <a:r>
              <a:rPr lang="sv-SE" sz="3200" dirty="0" smtClean="0"/>
              <a:t/>
            </a:r>
            <a:br>
              <a:rPr lang="sv-SE" sz="3200" dirty="0" smtClean="0"/>
            </a:br>
            <a:r>
              <a:rPr lang="sv-SE" sz="3200" dirty="0" smtClean="0"/>
              <a:t> </a:t>
            </a:r>
            <a:r>
              <a:rPr lang="sv-SE" sz="3200" b="1" dirty="0" smtClean="0"/>
              <a:t>Region Dalarna</a:t>
            </a:r>
            <a:endParaRPr lang="sv-SE" sz="3200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Utredningsuppdrag för nya nära vården.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67269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Besök Ludvikas jourmottagning</a:t>
            </a:r>
            <a:endParaRPr lang="sv-SE" dirty="0"/>
          </a:p>
        </p:txBody>
      </p:sp>
      <p:pic>
        <p:nvPicPr>
          <p:cNvPr id="4" name="Platshållare för innehåll 3" descr="cid:image001.png@01D51B83.BA22B480"/>
          <p:cNvPicPr>
            <a:picLocks noGrp="1"/>
          </p:cNvPicPr>
          <p:nvPr>
            <p:ph idx="1"/>
          </p:nvPr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3844" y="1825625"/>
            <a:ext cx="3224311" cy="43513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74522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4" name="Platshållare för innehåll 3" descr="cid:image006.jpg@01D52137.32798400"/>
          <p:cNvPicPr>
            <a:picLocks noGrp="1"/>
          </p:cNvPicPr>
          <p:nvPr>
            <p:ph idx="1"/>
          </p:nvPr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8250" y="2594769"/>
            <a:ext cx="4635500" cy="28130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85866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9" name="Platshållare för innehåll 8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314413" y="1825625"/>
            <a:ext cx="5563174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390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pic>
        <p:nvPicPr>
          <p:cNvPr id="4" name="Platshållare för innehåll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75257" y="1825625"/>
            <a:ext cx="6241486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626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pic>
        <p:nvPicPr>
          <p:cNvPr id="4" name="Platshållare för innehåll 3" descr="cid:image003.jpg@01D520F6.D3880C90"/>
          <p:cNvPicPr>
            <a:picLocks noGrp="1"/>
          </p:cNvPicPr>
          <p:nvPr>
            <p:ph idx="1"/>
          </p:nvPr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5108" y="1825625"/>
            <a:ext cx="5801784" cy="43513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242316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NIVÅ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Två förslag till vilken nivå på nära akutsjukvård som ska finnas i Västerbergslagen.</a:t>
            </a:r>
          </a:p>
          <a:p>
            <a:r>
              <a:rPr lang="sv-SE" dirty="0" smtClean="0"/>
              <a:t>En </a:t>
            </a:r>
            <a:r>
              <a:rPr lang="sv-SE" dirty="0" err="1" smtClean="0"/>
              <a:t>närakut</a:t>
            </a:r>
            <a:r>
              <a:rPr lang="sv-SE" dirty="0" smtClean="0"/>
              <a:t> i Ludvika</a:t>
            </a:r>
          </a:p>
          <a:p>
            <a:r>
              <a:rPr lang="sv-SE" dirty="0" smtClean="0"/>
              <a:t>En förstärkning på de befintliga 4 VC som finns i området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709807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Framgångsfaktorer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Mobila Team</a:t>
            </a:r>
          </a:p>
          <a:p>
            <a:endParaRPr lang="sv-SE" dirty="0" smtClean="0"/>
          </a:p>
          <a:p>
            <a:r>
              <a:rPr lang="sv-SE" dirty="0" smtClean="0"/>
              <a:t>Rekrytering av läkare</a:t>
            </a:r>
          </a:p>
          <a:p>
            <a:pPr marL="0" indent="0">
              <a:buNone/>
            </a:pPr>
            <a:endParaRPr lang="sv-SE" dirty="0" smtClean="0"/>
          </a:p>
          <a:p>
            <a:r>
              <a:rPr lang="sv-SE" dirty="0" smtClean="0"/>
              <a:t>Röntgen diagnostik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155817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50</Words>
  <Application>Microsoft Office PowerPoint</Application>
  <PresentationFormat>Bredbild</PresentationFormat>
  <Paragraphs>13</Paragraphs>
  <Slides>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Office-tema</vt:lpstr>
      <vt:lpstr>Förstärkt akutuppdrag Västerbergslagen   Region Dalarna</vt:lpstr>
      <vt:lpstr>Besök Ludvikas jourmottagning</vt:lpstr>
      <vt:lpstr>PowerPoint-presentation</vt:lpstr>
      <vt:lpstr>PowerPoint-presentation</vt:lpstr>
      <vt:lpstr>PowerPoint-presentation</vt:lpstr>
      <vt:lpstr>PowerPoint-presentation</vt:lpstr>
      <vt:lpstr>NIVÅ</vt:lpstr>
      <vt:lpstr>Framgångsfaktorer</vt:lpstr>
    </vt:vector>
  </TitlesOfParts>
  <Company>Landstinget Dalarna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Förstärkt akutuppdrag Västerbergslagen   Region Dalarna</dc:title>
  <dc:creator>Bergvall Ulrika /Kirurgi Falun /Falun</dc:creator>
  <cp:lastModifiedBy>Rosin Mats Olof Rune /Central förvaltning Hälso- och sjukvårdsenhet /Falun</cp:lastModifiedBy>
  <cp:revision>5</cp:revision>
  <dcterms:created xsi:type="dcterms:W3CDTF">2019-09-18T11:47:52Z</dcterms:created>
  <dcterms:modified xsi:type="dcterms:W3CDTF">2019-09-27T08:03:15Z</dcterms:modified>
</cp:coreProperties>
</file>